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F3A3CC-8367-47B5-9C12-1F534D6BB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408791"/>
            <a:ext cx="8915399" cy="1323190"/>
          </a:xfrm>
        </p:spPr>
        <p:txBody>
          <a:bodyPr>
            <a:noAutofit/>
          </a:bodyPr>
          <a:lstStyle/>
          <a:p>
            <a:pPr algn="ctr"/>
            <a:r>
              <a:rPr lang="ru-RU" sz="1600" dirty="0"/>
              <a:t>МИНОБРНАУКИ РОССИИ</a:t>
            </a:r>
            <a:br>
              <a:rPr lang="ru-RU" sz="1600" dirty="0"/>
            </a:br>
            <a:r>
              <a:rPr lang="ru-RU" sz="1600" dirty="0"/>
              <a:t>Федеральное государственное бюджетное образовательное учреждение высшего образования</a:t>
            </a:r>
            <a:br>
              <a:rPr lang="ru-RU" sz="1600" dirty="0"/>
            </a:br>
            <a:r>
              <a:rPr lang="ru-RU" sz="1600" b="1" dirty="0"/>
              <a:t>«Пермский государственный университет»</a:t>
            </a:r>
            <a:br>
              <a:rPr lang="ru-RU" sz="1600" dirty="0"/>
            </a:br>
            <a:r>
              <a:rPr lang="ru-RU" sz="1600" dirty="0"/>
              <a:t>(ПГУ)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3BA3FA-65DA-43DA-8E98-4F3C34569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8540" y="3429000"/>
            <a:ext cx="3259567" cy="2681343"/>
          </a:xfrm>
        </p:spPr>
        <p:txBody>
          <a:bodyPr>
            <a:normAutofit/>
          </a:bodyPr>
          <a:lstStyle/>
          <a:p>
            <a:r>
              <a:rPr lang="ru-RU" sz="1400" b="1" dirty="0"/>
              <a:t>Автор работы: </a:t>
            </a:r>
            <a:endParaRPr lang="ru-RU" sz="1400" dirty="0"/>
          </a:p>
          <a:p>
            <a:r>
              <a:rPr lang="ru-RU" sz="1400" dirty="0"/>
              <a:t>студент группы – ППО-БЗ-15</a:t>
            </a:r>
          </a:p>
          <a:p>
            <a:r>
              <a:rPr lang="ru-RU" sz="1400" dirty="0"/>
              <a:t>ФИО</a:t>
            </a:r>
          </a:p>
          <a:p>
            <a:r>
              <a:rPr lang="ru-RU" sz="1400" b="1" dirty="0"/>
              <a:t> </a:t>
            </a:r>
            <a:endParaRPr lang="ru-RU" sz="1400" dirty="0"/>
          </a:p>
          <a:p>
            <a:r>
              <a:rPr lang="ru-RU" sz="1400" b="1" dirty="0"/>
              <a:t>Руководитель работы:</a:t>
            </a:r>
            <a:endParaRPr lang="ru-RU" sz="1400" dirty="0"/>
          </a:p>
          <a:p>
            <a:r>
              <a:rPr lang="ru-RU" sz="1400" dirty="0"/>
              <a:t>кандидат педагогических наук, доцент </a:t>
            </a:r>
          </a:p>
          <a:p>
            <a:r>
              <a:rPr lang="ru-RU" sz="1400" dirty="0"/>
              <a:t>ФИО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C0F1865-220A-47D6-9675-DB86CE05CA53}"/>
              </a:ext>
            </a:extLst>
          </p:cNvPr>
          <p:cNvSpPr txBox="1">
            <a:spLocks/>
          </p:cNvSpPr>
          <p:nvPr/>
        </p:nvSpPr>
        <p:spPr>
          <a:xfrm>
            <a:off x="2589211" y="1731982"/>
            <a:ext cx="8915399" cy="4303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600" dirty="0"/>
              <a:t>Кафедра психологии и педагогики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01F9AF94-57A3-4E7B-9EEE-C7FFE7F0788B}"/>
              </a:ext>
            </a:extLst>
          </p:cNvPr>
          <p:cNvSpPr txBox="1">
            <a:spLocks/>
          </p:cNvSpPr>
          <p:nvPr/>
        </p:nvSpPr>
        <p:spPr>
          <a:xfrm>
            <a:off x="2589212" y="2431228"/>
            <a:ext cx="8915399" cy="6992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600" dirty="0"/>
              <a:t>Защита выпускной квалификационной работы на тему: </a:t>
            </a:r>
          </a:p>
          <a:p>
            <a:pPr algn="ctr"/>
            <a:r>
              <a:rPr lang="ru-RU" sz="1600" dirty="0"/>
              <a:t>«Проявление страхов у младших школьников»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AE123E3-1A14-4190-9C2A-909213092688}"/>
              </a:ext>
            </a:extLst>
          </p:cNvPr>
          <p:cNvSpPr txBox="1">
            <a:spLocks/>
          </p:cNvSpPr>
          <p:nvPr/>
        </p:nvSpPr>
        <p:spPr>
          <a:xfrm>
            <a:off x="2268276" y="6110343"/>
            <a:ext cx="8915399" cy="5611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400" dirty="0"/>
              <a:t>г. Пермь</a:t>
            </a:r>
          </a:p>
          <a:p>
            <a:pPr algn="ctr"/>
            <a:r>
              <a:rPr lang="ru-RU" sz="1400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99252718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23</TotalTime>
  <Words>32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Легкий дым</vt:lpstr>
      <vt:lpstr>МИНОБРНАУКИ РОССИИ Федеральное государственное бюджетное образовательное учреждение высшего образования «Пермский государственный университет» (ПГУ)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МИНОБРНАУКИ РОССИИ Федеральное государственное бюджетное образовательное учреждение высшего образования «Гжельский государственный университет» (ГГУ)</dc:title>
  <dc:creator>ИП ПАА</dc:creator>
  <cp:lastModifiedBy>ИП ПАА</cp:lastModifiedBy>
  <cp:revision>3</cp:revision>
  <dcterms:created xsi:type="dcterms:W3CDTF">2019-07-11T08:51:28Z</dcterms:created>
  <dcterms:modified xsi:type="dcterms:W3CDTF">2019-07-20T09:42:37Z</dcterms:modified>
</cp:coreProperties>
</file>